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RGM-LLC</a:t>
            </a:r>
            <a:br>
              <a:rPr lang="en-US" dirty="0"/>
            </a:br>
            <a:r>
              <a:rPr lang="en-US" dirty="0"/>
              <a:t>Go Fund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Ronnie Joubert    Ryan </a:t>
            </a:r>
            <a:r>
              <a:rPr lang="en-US" dirty="0" err="1"/>
              <a:t>Kuan</a:t>
            </a:r>
            <a:r>
              <a:rPr lang="en-US" dirty="0"/>
              <a:t>    Zach </a:t>
            </a:r>
            <a:r>
              <a:rPr lang="en-US" dirty="0" err="1"/>
              <a:t>amerman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6B164-EC5C-48A0-87EA-5BF81F83E4D4}"/>
              </a:ext>
            </a:extLst>
          </p:cNvPr>
          <p:cNvSpPr txBox="1"/>
          <p:nvPr/>
        </p:nvSpPr>
        <p:spPr>
          <a:xfrm>
            <a:off x="10343626" y="6400800"/>
            <a:ext cx="124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Ronnie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Group 13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08" name="Rectangle 54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50E054-00D1-4958-8E15-AD18B9DBB7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/>
          </a:blip>
          <a:srcRect t="8278" r="-1" b="679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3544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Build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Continuous Integration from Staging Branch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Continuous Deployment from Master Branch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76E4C-895A-4898-A6D0-2E9E1D419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839104"/>
            <a:ext cx="6468378" cy="47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EDF207-A77A-4812-9E14-47E4E7822400}"/>
              </a:ext>
            </a:extLst>
          </p:cNvPr>
          <p:cNvSpPr txBox="1"/>
          <p:nvPr/>
        </p:nvSpPr>
        <p:spPr>
          <a:xfrm>
            <a:off x="11063287" y="650985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Ronnie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9211-3128-495C-BA8C-3F0BA420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Cloud build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A69D-EFA6-4175-AF4B-854304DF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43" y="1706531"/>
            <a:ext cx="8907118" cy="4752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8E3E2-A09B-452A-9F9C-B2643702F821}"/>
              </a:ext>
            </a:extLst>
          </p:cNvPr>
          <p:cNvSpPr txBox="1"/>
          <p:nvPr/>
        </p:nvSpPr>
        <p:spPr>
          <a:xfrm>
            <a:off x="10712741" y="6543413"/>
            <a:ext cx="118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Ryan</a:t>
            </a:r>
          </a:p>
        </p:txBody>
      </p:sp>
    </p:spTree>
    <p:extLst>
      <p:ext uri="{BB962C8B-B14F-4D97-AF65-F5344CB8AC3E}">
        <p14:creationId xmlns:p14="http://schemas.microsoft.com/office/powerpoint/2010/main" val="231496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9211-3128-495C-BA8C-3F0BA420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A69D-EFA6-4175-AF4B-854304DF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562" y="1706531"/>
            <a:ext cx="5230679" cy="4752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8E3E2-A09B-452A-9F9C-B2643702F821}"/>
              </a:ext>
            </a:extLst>
          </p:cNvPr>
          <p:cNvSpPr txBox="1"/>
          <p:nvPr/>
        </p:nvSpPr>
        <p:spPr>
          <a:xfrm>
            <a:off x="10712741" y="6543413"/>
            <a:ext cx="118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Ryan</a:t>
            </a:r>
          </a:p>
        </p:txBody>
      </p:sp>
    </p:spTree>
    <p:extLst>
      <p:ext uri="{BB962C8B-B14F-4D97-AF65-F5344CB8AC3E}">
        <p14:creationId xmlns:p14="http://schemas.microsoft.com/office/powerpoint/2010/main" val="3609451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A937-5AAA-41FD-9E68-FC177632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23DA0-9C38-4F34-82E4-6B177DEC6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Compute Engine instance </a:t>
            </a:r>
          </a:p>
          <a:p>
            <a:r>
              <a:rPr lang="en-US" dirty="0"/>
              <a:t>Increased size of instance</a:t>
            </a:r>
          </a:p>
          <a:p>
            <a:r>
              <a:rPr lang="en-US" dirty="0"/>
              <a:t>Used instance to build Docker images </a:t>
            </a:r>
          </a:p>
          <a:p>
            <a:r>
              <a:rPr lang="en-US" dirty="0"/>
              <a:t>Triggered by Jenkins pipeline on merge to master branch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074B2-2332-49FA-B457-ABAD1C2C075D}"/>
              </a:ext>
            </a:extLst>
          </p:cNvPr>
          <p:cNvSpPr txBox="1"/>
          <p:nvPr/>
        </p:nvSpPr>
        <p:spPr>
          <a:xfrm>
            <a:off x="9513116" y="6358855"/>
            <a:ext cx="167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Ronnie</a:t>
            </a:r>
          </a:p>
        </p:txBody>
      </p:sp>
    </p:spTree>
    <p:extLst>
      <p:ext uri="{BB962C8B-B14F-4D97-AF65-F5344CB8AC3E}">
        <p14:creationId xmlns:p14="http://schemas.microsoft.com/office/powerpoint/2010/main" val="115450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3A1E-8244-44B5-9EF4-DBF30039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31352-2645-47A6-9A70-BE825186850D}"/>
              </a:ext>
            </a:extLst>
          </p:cNvPr>
          <p:cNvSpPr txBox="1"/>
          <p:nvPr/>
        </p:nvSpPr>
        <p:spPr>
          <a:xfrm>
            <a:off x="10737908" y="6425967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5B315-402B-4AD0-BADC-A35F896B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422"/>
            <a:ext cx="12192000" cy="60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2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F96E-86E7-480A-A529-18E2A6B4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Jenkinsfile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805BB-D756-4385-9FBF-DB1226FE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701" y="0"/>
            <a:ext cx="68800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AAC96-01CA-4D43-8509-F42B276A0EEA}"/>
              </a:ext>
            </a:extLst>
          </p:cNvPr>
          <p:cNvSpPr txBox="1"/>
          <p:nvPr/>
        </p:nvSpPr>
        <p:spPr>
          <a:xfrm>
            <a:off x="298580" y="6475445"/>
            <a:ext cx="84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Zach</a:t>
            </a:r>
          </a:p>
        </p:txBody>
      </p:sp>
    </p:spTree>
    <p:extLst>
      <p:ext uri="{BB962C8B-B14F-4D97-AF65-F5344CB8AC3E}">
        <p14:creationId xmlns:p14="http://schemas.microsoft.com/office/powerpoint/2010/main" val="347793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CF02-8E32-4DA4-B837-83B8BA7D2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Deployment.yaml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8E6E1-9BA1-4F20-AB2C-5C7BB637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177" y="2383389"/>
            <a:ext cx="5229955" cy="2781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5745E-6577-4E63-988E-0F056DF735D2}"/>
              </a:ext>
            </a:extLst>
          </p:cNvPr>
          <p:cNvSpPr txBox="1"/>
          <p:nvPr/>
        </p:nvSpPr>
        <p:spPr>
          <a:xfrm>
            <a:off x="9974510" y="6308521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Zach</a:t>
            </a:r>
          </a:p>
        </p:txBody>
      </p:sp>
    </p:spTree>
    <p:extLst>
      <p:ext uri="{BB962C8B-B14F-4D97-AF65-F5344CB8AC3E}">
        <p14:creationId xmlns:p14="http://schemas.microsoft.com/office/powerpoint/2010/main" val="274420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1E51-4E46-4055-B5B8-2ED1A798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D3D8D-B65B-4D7C-BA32-CE31C2378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Jenkins instance in us-east-1</a:t>
            </a:r>
          </a:p>
          <a:p>
            <a:r>
              <a:rPr lang="en-US" dirty="0"/>
              <a:t>Backed up SQL database</a:t>
            </a:r>
          </a:p>
          <a:p>
            <a:r>
              <a:rPr lang="en-US" dirty="0"/>
              <a:t>Placed critical data in a Disaster Recovery bucket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340C7-13EF-4A74-95E2-B26303EAE8BF}"/>
              </a:ext>
            </a:extLst>
          </p:cNvPr>
          <p:cNvSpPr txBox="1"/>
          <p:nvPr/>
        </p:nvSpPr>
        <p:spPr>
          <a:xfrm>
            <a:off x="9680895" y="6384022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Ronnie</a:t>
            </a:r>
          </a:p>
        </p:txBody>
      </p:sp>
    </p:spTree>
    <p:extLst>
      <p:ext uri="{BB962C8B-B14F-4D97-AF65-F5344CB8AC3E}">
        <p14:creationId xmlns:p14="http://schemas.microsoft.com/office/powerpoint/2010/main" val="3970728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16c05727-aa75-4e4a-9b5f-8a80a1165891"/>
    <ds:schemaRef ds:uri="http://schemas.microsoft.com/office/infopath/2007/PartnerControls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82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RGM-LLC Go Fund You</vt:lpstr>
      <vt:lpstr>Build Process</vt:lpstr>
      <vt:lpstr>Cloud build</vt:lpstr>
      <vt:lpstr>Dockerfile</vt:lpstr>
      <vt:lpstr>Continuous Deployment</vt:lpstr>
      <vt:lpstr>Jenkins</vt:lpstr>
      <vt:lpstr>Jenkinsfile</vt:lpstr>
      <vt:lpstr>Deployment.yaml</vt:lpstr>
      <vt:lpstr>Disaster recovery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2019-09-15T10:45:06Z</dcterms:created>
  <dcterms:modified xsi:type="dcterms:W3CDTF">2019-09-15T11:39:43Z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